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1" r:id="rId2"/>
    <p:sldId id="292" r:id="rId3"/>
    <p:sldId id="274" r:id="rId4"/>
    <p:sldId id="288" r:id="rId5"/>
    <p:sldId id="297" r:id="rId6"/>
    <p:sldId id="298" r:id="rId7"/>
    <p:sldId id="299" r:id="rId8"/>
    <p:sldId id="300" r:id="rId9"/>
    <p:sldId id="295" r:id="rId10"/>
    <p:sldId id="296" r:id="rId11"/>
    <p:sldId id="293" r:id="rId12"/>
    <p:sldId id="294" r:id="rId13"/>
    <p:sldId id="289" r:id="rId14"/>
    <p:sldId id="290" r:id="rId1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1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Wish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1 3ft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Long fault lines should all be 10’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07AB08-8215-453D-BA94-65D73BC13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10803"/>
            <a:ext cx="7025776" cy="5452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Unexpected Detour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Unexpected Detour is a 24 round, 120 point, Comstock course of fire. There are 7 IPSC targets, 1 colt popper, and 2 mini poppers. The best 3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11417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Throttle Control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diagonal,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3F0960-F0FF-4B4D-B7D1-6B393C02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34" y="3312253"/>
            <a:ext cx="7022018" cy="54496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Throttle Control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Throttle Control is a 26 round, 130 point, Comstock course of fire. There are 13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862761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Expectations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DF5D9-0832-4AEA-91E1-28A2D17BB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0810"/>
            <a:ext cx="7025776" cy="37659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Expectations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Expectations is a 31 round, 155 point, Comstock course of fire. There are 14 IPSC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left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0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Wish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Wish is a 15 round, 75 point, Comstock course of fire. There are 7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896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Much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79B1A-4C66-4AFF-81BF-B798A061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179428"/>
            <a:ext cx="7025776" cy="60474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Much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Much To Do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mini popper and is visible at rest.</a:t>
            </a:r>
          </a:p>
          <a:p>
            <a:endParaRPr lang="en-US" dirty="0"/>
          </a:p>
          <a:p>
            <a:r>
              <a:rPr lang="en-US" dirty="0"/>
              <a:t>Handgun start position is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Free Disorientation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EE8EA8-1AF5-4603-8256-9FA0BFBAB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9091"/>
            <a:ext cx="7025776" cy="4394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Disorientation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Free Disorientation is a 24 round, 120 point, Comstock course of fire. There are 9 IPSC targets, 2 colt poppers, and 4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16342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Free Disorientation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Free/Drew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63BC7-D306-44AE-B615-4BE74C079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2788"/>
            <a:ext cx="7025776" cy="410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6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Disorientation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Free Disorientation is a 24 round, 120 point, Comstock course of fire. There are 9 IPSC targets, 2 colt poppers, and 4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holstered with loaded magazine, empty chamber, hammer down.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held with both hands, magazine inserted, empty chamber, hammer down.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4722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Unexpected Detour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9907AC-BF7E-4B68-B3EA-7C10B9D7F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49738"/>
            <a:ext cx="7025776" cy="41679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1134</Words>
  <Application>Microsoft Office PowerPoint</Application>
  <PresentationFormat>Custom</PresentationFormat>
  <Paragraphs>152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2021-06-25T14:04:16Z</dcterms:modified>
  <cp:category>Shooting</cp:category>
</cp:coreProperties>
</file>